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7AF"/>
    <a:srgbClr val="93A8CE"/>
    <a:srgbClr val="3892BF"/>
    <a:srgbClr val="B53367"/>
    <a:srgbClr val="FFFF00"/>
    <a:srgbClr val="0D5DA6"/>
    <a:srgbClr val="2858A1"/>
    <a:srgbClr val="125DA5"/>
    <a:srgbClr val="FFFFFF"/>
    <a:srgbClr val="06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4" autoAdjust="0"/>
  </p:normalViewPr>
  <p:slideViewPr>
    <p:cSldViewPr snapToGrid="0">
      <p:cViewPr varScale="1">
        <p:scale>
          <a:sx n="80" d="100"/>
          <a:sy n="80" d="100"/>
        </p:scale>
        <p:origin x="66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1E513-BB61-40CB-BD76-391B59F68E2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0A1D6B-48C6-448C-A64C-A84E0446F451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Для кого мероприятие?</a:t>
          </a:r>
          <a:endParaRPr lang="ru-RU" dirty="0"/>
        </a:p>
      </dgm:t>
    </dgm:pt>
    <dgm:pt modelId="{00CE246C-9C33-43E9-BCBE-A95C51D28462}" type="parTrans" cxnId="{71E20160-59B6-4C9D-9739-1829CC32AA4E}">
      <dgm:prSet/>
      <dgm:spPr/>
      <dgm:t>
        <a:bodyPr/>
        <a:lstStyle/>
        <a:p>
          <a:endParaRPr lang="ru-RU"/>
        </a:p>
      </dgm:t>
    </dgm:pt>
    <dgm:pt modelId="{FDB4140D-9C38-4A75-9864-4EBDE34A949A}" type="sibTrans" cxnId="{71E20160-59B6-4C9D-9739-1829CC32AA4E}">
      <dgm:prSet/>
      <dgm:spPr/>
      <dgm:t>
        <a:bodyPr/>
        <a:lstStyle/>
        <a:p>
          <a:endParaRPr lang="ru-RU"/>
        </a:p>
      </dgm:t>
    </dgm:pt>
    <dgm:pt modelId="{A4AFAB18-8ED3-4430-BEFE-51B4C588CABC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Чем полезно для Вас?</a:t>
          </a:r>
          <a:endParaRPr lang="ru-RU" dirty="0"/>
        </a:p>
      </dgm:t>
    </dgm:pt>
    <dgm:pt modelId="{7861A8AB-9468-4E98-B1CA-C5EE1EFCB68B}" type="parTrans" cxnId="{AA70FCE7-1D87-4A74-B069-721422199442}">
      <dgm:prSet/>
      <dgm:spPr/>
      <dgm:t>
        <a:bodyPr/>
        <a:lstStyle/>
        <a:p>
          <a:endParaRPr lang="ru-RU"/>
        </a:p>
      </dgm:t>
    </dgm:pt>
    <dgm:pt modelId="{AA065041-D0B2-41AB-90FD-2BDAE20E3F41}" type="sibTrans" cxnId="{AA70FCE7-1D87-4A74-B069-721422199442}">
      <dgm:prSet/>
      <dgm:spPr/>
      <dgm:t>
        <a:bodyPr/>
        <a:lstStyle/>
        <a:p>
          <a:endParaRPr lang="ru-RU"/>
        </a:p>
      </dgm:t>
    </dgm:pt>
    <dgm:pt modelId="{AB190D8B-0BF2-4B19-93B6-1FF1D8D2D96B}">
      <dgm:prSet phldrT="[Текст]" custT="1"/>
      <dgm:spPr/>
      <dgm:t>
        <a:bodyPr/>
        <a:lstStyle/>
        <a:p>
          <a:pPr algn="just"/>
          <a:r>
            <a:rPr lang="ru-RU" sz="1800" b="1" dirty="0" smtClean="0">
              <a:solidFill>
                <a:schemeClr val="accent1">
                  <a:lumMod val="75000"/>
                </a:schemeClr>
              </a:solidFill>
            </a:rPr>
            <a:t>Ознакомитесь с инклюзивной программой «Мультипликатор»</a:t>
          </a:r>
          <a:endParaRPr lang="ru-RU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07EF9B55-4550-4596-916E-4BC8EB653AF2}" type="parTrans" cxnId="{AAF5D4FA-A451-449B-8A2D-1E88FA552DDF}">
      <dgm:prSet/>
      <dgm:spPr/>
      <dgm:t>
        <a:bodyPr/>
        <a:lstStyle/>
        <a:p>
          <a:endParaRPr lang="ru-RU"/>
        </a:p>
      </dgm:t>
    </dgm:pt>
    <dgm:pt modelId="{6F7A6D6D-7551-4983-BDE2-AB197ED133C8}" type="sibTrans" cxnId="{AAF5D4FA-A451-449B-8A2D-1E88FA552DDF}">
      <dgm:prSet/>
      <dgm:spPr/>
      <dgm:t>
        <a:bodyPr/>
        <a:lstStyle/>
        <a:p>
          <a:endParaRPr lang="ru-RU"/>
        </a:p>
      </dgm:t>
    </dgm:pt>
    <dgm:pt modelId="{EA78B864-EAEB-43D8-A0DD-B43251B90919}">
      <dgm:prSet phldrT="[Текст]" custT="1"/>
      <dgm:spPr/>
      <dgm:t>
        <a:bodyPr/>
        <a:lstStyle/>
        <a:p>
          <a:pPr algn="just"/>
          <a:r>
            <a:rPr lang="ru-RU" sz="1800" b="1" dirty="0" smtClean="0">
              <a:solidFill>
                <a:schemeClr val="accent1">
                  <a:lumMod val="75000"/>
                </a:schemeClr>
              </a:solidFill>
            </a:rPr>
            <a:t>Ознакомитесь с  техниками </a:t>
          </a:r>
          <a:r>
            <a:rPr lang="ru-RU" sz="1800" b="1" dirty="0" smtClean="0">
              <a:solidFill>
                <a:schemeClr val="accent1">
                  <a:lumMod val="75000"/>
                </a:schemeClr>
              </a:solidFill>
            </a:rPr>
            <a:t>мультипликации </a:t>
          </a:r>
          <a:r>
            <a:rPr lang="ru-RU" sz="1800" b="1" dirty="0" smtClean="0">
              <a:solidFill>
                <a:schemeClr val="accent1">
                  <a:lumMod val="75000"/>
                </a:schemeClr>
              </a:solidFill>
            </a:rPr>
            <a:t>и конкретными рекомендациями по их использованию</a:t>
          </a:r>
          <a:r>
            <a:rPr lang="ru-RU" sz="1600" b="1" dirty="0" smtClean="0">
              <a:solidFill>
                <a:schemeClr val="accent1">
                  <a:lumMod val="75000"/>
                </a:schemeClr>
              </a:solidFill>
            </a:rPr>
            <a:t>.</a:t>
          </a:r>
          <a:endParaRPr lang="ru-RU" sz="1600" b="1" dirty="0">
            <a:solidFill>
              <a:schemeClr val="accent1">
                <a:lumMod val="75000"/>
              </a:schemeClr>
            </a:solidFill>
          </a:endParaRPr>
        </a:p>
      </dgm:t>
    </dgm:pt>
    <dgm:pt modelId="{D7234DEB-13AE-48D5-8566-FE157396D7BE}" type="parTrans" cxnId="{E26B8D9F-644F-445E-99C6-64210292739B}">
      <dgm:prSet/>
      <dgm:spPr/>
      <dgm:t>
        <a:bodyPr/>
        <a:lstStyle/>
        <a:p>
          <a:endParaRPr lang="ru-RU"/>
        </a:p>
      </dgm:t>
    </dgm:pt>
    <dgm:pt modelId="{7BA09FE2-8C04-42ED-95C0-D59FA419A46D}" type="sibTrans" cxnId="{E26B8D9F-644F-445E-99C6-64210292739B}">
      <dgm:prSet/>
      <dgm:spPr/>
      <dgm:t>
        <a:bodyPr/>
        <a:lstStyle/>
        <a:p>
          <a:endParaRPr lang="ru-RU"/>
        </a:p>
      </dgm:t>
    </dgm:pt>
    <dgm:pt modelId="{2B8B2AE2-85F8-4E28-979F-FE5E1F3CE37F}">
      <dgm:prSet/>
      <dgm:spPr/>
      <dgm:t>
        <a:bodyPr/>
        <a:lstStyle/>
        <a:p>
          <a:r>
            <a:rPr lang="ru-RU" b="1" smtClean="0">
              <a:solidFill>
                <a:schemeClr val="bg1"/>
              </a:solidFill>
            </a:rPr>
            <a:t>Когда?</a:t>
          </a:r>
          <a:endParaRPr lang="ru-RU" dirty="0"/>
        </a:p>
      </dgm:t>
    </dgm:pt>
    <dgm:pt modelId="{08A0F4FE-78BB-4231-B5E4-242E13F88C2A}" type="parTrans" cxnId="{4E28F23C-E8AF-4AFB-B0F2-9865B8142468}">
      <dgm:prSet/>
      <dgm:spPr/>
      <dgm:t>
        <a:bodyPr/>
        <a:lstStyle/>
        <a:p>
          <a:endParaRPr lang="ru-RU"/>
        </a:p>
      </dgm:t>
    </dgm:pt>
    <dgm:pt modelId="{A0F300E8-F47B-413E-B839-78B2911E9B65}" type="sibTrans" cxnId="{4E28F23C-E8AF-4AFB-B0F2-9865B8142468}">
      <dgm:prSet/>
      <dgm:spPr/>
      <dgm:t>
        <a:bodyPr/>
        <a:lstStyle/>
        <a:p>
          <a:endParaRPr lang="ru-RU"/>
        </a:p>
      </dgm:t>
    </dgm:pt>
    <dgm:pt modelId="{FAFE5AE3-6617-4A6C-A2BE-1D7BD4AD10B8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accent1">
                  <a:lumMod val="75000"/>
                </a:schemeClr>
              </a:solidFill>
            </a:rPr>
            <a:t>Педагоги, работающие с детьми с ОВЗ</a:t>
          </a:r>
          <a:r>
            <a:rPr lang="ru-RU" sz="2000" dirty="0" smtClean="0">
              <a:solidFill>
                <a:schemeClr val="accent1">
                  <a:lumMod val="75000"/>
                </a:schemeClr>
              </a:solidFill>
            </a:rPr>
            <a:t>, 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</a:rPr>
            <a:t>педагоги-психологи</a:t>
          </a:r>
          <a:endParaRPr lang="ru-RU" sz="2000" dirty="0">
            <a:solidFill>
              <a:schemeClr val="accent1">
                <a:lumMod val="75000"/>
              </a:schemeClr>
            </a:solidFill>
          </a:endParaRPr>
        </a:p>
      </dgm:t>
    </dgm:pt>
    <dgm:pt modelId="{35346C80-E240-4ECE-A724-0F9C1673C10C}" type="parTrans" cxnId="{F741AC13-6C2D-4920-99F7-4642D04E78CA}">
      <dgm:prSet/>
      <dgm:spPr/>
      <dgm:t>
        <a:bodyPr/>
        <a:lstStyle/>
        <a:p>
          <a:endParaRPr lang="ru-RU"/>
        </a:p>
      </dgm:t>
    </dgm:pt>
    <dgm:pt modelId="{9DD0727E-4111-4F1D-B5BC-80979961FC0C}" type="sibTrans" cxnId="{F741AC13-6C2D-4920-99F7-4642D04E78CA}">
      <dgm:prSet/>
      <dgm:spPr/>
      <dgm:t>
        <a:bodyPr/>
        <a:lstStyle/>
        <a:p>
          <a:endParaRPr lang="ru-RU"/>
        </a:p>
      </dgm:t>
    </dgm:pt>
    <dgm:pt modelId="{EBE594C2-A36D-4D7B-8FAB-1EA0D5C05F3D}">
      <dgm:prSet/>
      <dgm:spPr/>
      <dgm:t>
        <a:bodyPr/>
        <a:lstStyle/>
        <a:p>
          <a:endParaRPr lang="ru-RU" sz="1700"/>
        </a:p>
      </dgm:t>
    </dgm:pt>
    <dgm:pt modelId="{0E3BBA35-1C61-44E5-83C6-D55B88F0AFFA}" type="parTrans" cxnId="{3AE29553-1B66-4EEC-B07A-00EA0F57D2CA}">
      <dgm:prSet/>
      <dgm:spPr/>
      <dgm:t>
        <a:bodyPr/>
        <a:lstStyle/>
        <a:p>
          <a:endParaRPr lang="ru-RU"/>
        </a:p>
      </dgm:t>
    </dgm:pt>
    <dgm:pt modelId="{434C0E36-476E-4036-A6AF-88E40ECA2F72}" type="sibTrans" cxnId="{3AE29553-1B66-4EEC-B07A-00EA0F57D2CA}">
      <dgm:prSet/>
      <dgm:spPr/>
      <dgm:t>
        <a:bodyPr/>
        <a:lstStyle/>
        <a:p>
          <a:endParaRPr lang="ru-RU"/>
        </a:p>
      </dgm:t>
    </dgm:pt>
    <dgm:pt modelId="{7DADCF96-980C-480A-8DE4-D41E4B6CB6A4}">
      <dgm:prSet custT="1"/>
      <dgm:spPr/>
      <dgm:t>
        <a:bodyPr/>
        <a:lstStyle/>
        <a:p>
          <a:r>
            <a:rPr lang="ru-RU" sz="2400" b="1" smtClean="0">
              <a:solidFill>
                <a:schemeClr val="accent1">
                  <a:lumMod val="75000"/>
                </a:schemeClr>
              </a:solidFill>
            </a:rPr>
            <a:t>20.12.2021  </a:t>
          </a:r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в 15:00</a:t>
          </a:r>
          <a:endParaRPr lang="ru-RU" sz="2400" dirty="0">
            <a:solidFill>
              <a:schemeClr val="accent1">
                <a:lumMod val="75000"/>
              </a:schemeClr>
            </a:solidFill>
          </a:endParaRPr>
        </a:p>
      </dgm:t>
    </dgm:pt>
    <dgm:pt modelId="{063547C5-8247-49A9-8011-4942BCDE70CA}" type="parTrans" cxnId="{59786F92-7723-4F75-A998-88334DAB6CBA}">
      <dgm:prSet/>
      <dgm:spPr/>
      <dgm:t>
        <a:bodyPr/>
        <a:lstStyle/>
        <a:p>
          <a:endParaRPr lang="ru-RU"/>
        </a:p>
      </dgm:t>
    </dgm:pt>
    <dgm:pt modelId="{A9BAADC4-F539-4CB5-894D-D039626CA78B}" type="sibTrans" cxnId="{59786F92-7723-4F75-A998-88334DAB6CBA}">
      <dgm:prSet/>
      <dgm:spPr/>
      <dgm:t>
        <a:bodyPr/>
        <a:lstStyle/>
        <a:p>
          <a:endParaRPr lang="ru-RU"/>
        </a:p>
      </dgm:t>
    </dgm:pt>
    <dgm:pt modelId="{FB74A85F-3FCE-4011-A31A-6FD6038C81C0}" type="pres">
      <dgm:prSet presAssocID="{7E51E513-BB61-40CB-BD76-391B59F68E2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23F9A8-70B5-4C7F-B06F-A09D1C12FCD2}" type="pres">
      <dgm:prSet presAssocID="{560A1D6B-48C6-448C-A64C-A84E0446F451}" presName="linNode" presStyleCnt="0"/>
      <dgm:spPr/>
    </dgm:pt>
    <dgm:pt modelId="{C3714751-0738-4FDC-9D02-EF8A28C68E5A}" type="pres">
      <dgm:prSet presAssocID="{560A1D6B-48C6-448C-A64C-A84E0446F451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9A8BF-32AD-4F4C-BF64-C4284193CB84}" type="pres">
      <dgm:prSet presAssocID="{560A1D6B-48C6-448C-A64C-A84E0446F451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2BDD0-3C54-4930-8A7C-7668C72F1167}" type="pres">
      <dgm:prSet presAssocID="{FDB4140D-9C38-4A75-9864-4EBDE34A949A}" presName="spacing" presStyleCnt="0"/>
      <dgm:spPr/>
    </dgm:pt>
    <dgm:pt modelId="{193152BD-6DF3-4E50-A8D9-FFC6A9BF1B4E}" type="pres">
      <dgm:prSet presAssocID="{A4AFAB18-8ED3-4430-BEFE-51B4C588CABC}" presName="linNode" presStyleCnt="0"/>
      <dgm:spPr/>
    </dgm:pt>
    <dgm:pt modelId="{31E86399-DA24-498D-B87E-7AEC6EB52D40}" type="pres">
      <dgm:prSet presAssocID="{A4AFAB18-8ED3-4430-BEFE-51B4C588CAB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424E6-6A2F-4186-A4F9-4F7AF2028E86}" type="pres">
      <dgm:prSet presAssocID="{A4AFAB18-8ED3-4430-BEFE-51B4C588CABC}" presName="childShp" presStyleLbl="bgAccFollowNode1" presStyleIdx="1" presStyleCnt="3" custScaleY="211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9CE60-32B0-4BA6-A226-EA05C33D54FE}" type="pres">
      <dgm:prSet presAssocID="{AA065041-D0B2-41AB-90FD-2BDAE20E3F41}" presName="spacing" presStyleCnt="0"/>
      <dgm:spPr/>
    </dgm:pt>
    <dgm:pt modelId="{A11B2F30-DD5B-4200-B52E-46E89DDB045B}" type="pres">
      <dgm:prSet presAssocID="{2B8B2AE2-85F8-4E28-979F-FE5E1F3CE37F}" presName="linNode" presStyleCnt="0"/>
      <dgm:spPr/>
    </dgm:pt>
    <dgm:pt modelId="{A7ADFF3C-25B1-4D14-983B-C3376FF466F8}" type="pres">
      <dgm:prSet presAssocID="{2B8B2AE2-85F8-4E28-979F-FE5E1F3CE37F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DA71B-DFCF-401D-ADFB-43EFA10D0D08}" type="pres">
      <dgm:prSet presAssocID="{2B8B2AE2-85F8-4E28-979F-FE5E1F3CE37F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6B8D9F-644F-445E-99C6-64210292739B}" srcId="{A4AFAB18-8ED3-4430-BEFE-51B4C588CABC}" destId="{EA78B864-EAEB-43D8-A0DD-B43251B90919}" srcOrd="1" destOrd="0" parTransId="{D7234DEB-13AE-48D5-8566-FE157396D7BE}" sibTransId="{7BA09FE2-8C04-42ED-95C0-D59FA419A46D}"/>
    <dgm:cxn modelId="{AAF5D4FA-A451-449B-8A2D-1E88FA552DDF}" srcId="{A4AFAB18-8ED3-4430-BEFE-51B4C588CABC}" destId="{AB190D8B-0BF2-4B19-93B6-1FF1D8D2D96B}" srcOrd="0" destOrd="0" parTransId="{07EF9B55-4550-4596-916E-4BC8EB653AF2}" sibTransId="{6F7A6D6D-7551-4983-BDE2-AB197ED133C8}"/>
    <dgm:cxn modelId="{71E20160-59B6-4C9D-9739-1829CC32AA4E}" srcId="{7E51E513-BB61-40CB-BD76-391B59F68E28}" destId="{560A1D6B-48C6-448C-A64C-A84E0446F451}" srcOrd="0" destOrd="0" parTransId="{00CE246C-9C33-43E9-BCBE-A95C51D28462}" sibTransId="{FDB4140D-9C38-4A75-9864-4EBDE34A949A}"/>
    <dgm:cxn modelId="{3AE29553-1B66-4EEC-B07A-00EA0F57D2CA}" srcId="{2B8B2AE2-85F8-4E28-979F-FE5E1F3CE37F}" destId="{EBE594C2-A36D-4D7B-8FAB-1EA0D5C05F3D}" srcOrd="0" destOrd="0" parTransId="{0E3BBA35-1C61-44E5-83C6-D55B88F0AFFA}" sibTransId="{434C0E36-476E-4036-A6AF-88E40ECA2F72}"/>
    <dgm:cxn modelId="{FC30778B-24F5-4AB3-802B-BDFCC46CC190}" type="presOf" srcId="{A4AFAB18-8ED3-4430-BEFE-51B4C588CABC}" destId="{31E86399-DA24-498D-B87E-7AEC6EB52D40}" srcOrd="0" destOrd="0" presId="urn:microsoft.com/office/officeart/2005/8/layout/vList6"/>
    <dgm:cxn modelId="{2CD690E3-3A33-4825-AEC4-9F7B69549243}" type="presOf" srcId="{EA78B864-EAEB-43D8-A0DD-B43251B90919}" destId="{520424E6-6A2F-4186-A4F9-4F7AF2028E86}" srcOrd="0" destOrd="1" presId="urn:microsoft.com/office/officeart/2005/8/layout/vList6"/>
    <dgm:cxn modelId="{980A380C-BA0E-46C9-ADF8-B726008C96E1}" type="presOf" srcId="{EBE594C2-A36D-4D7B-8FAB-1EA0D5C05F3D}" destId="{A77DA71B-DFCF-401D-ADFB-43EFA10D0D08}" srcOrd="0" destOrd="0" presId="urn:microsoft.com/office/officeart/2005/8/layout/vList6"/>
    <dgm:cxn modelId="{3C896238-51A1-4031-B9C2-1B82AD4A629B}" type="presOf" srcId="{7DADCF96-980C-480A-8DE4-D41E4B6CB6A4}" destId="{A77DA71B-DFCF-401D-ADFB-43EFA10D0D08}" srcOrd="0" destOrd="1" presId="urn:microsoft.com/office/officeart/2005/8/layout/vList6"/>
    <dgm:cxn modelId="{4E28F23C-E8AF-4AFB-B0F2-9865B8142468}" srcId="{7E51E513-BB61-40CB-BD76-391B59F68E28}" destId="{2B8B2AE2-85F8-4E28-979F-FE5E1F3CE37F}" srcOrd="2" destOrd="0" parTransId="{08A0F4FE-78BB-4231-B5E4-242E13F88C2A}" sibTransId="{A0F300E8-F47B-413E-B839-78B2911E9B65}"/>
    <dgm:cxn modelId="{AA70FCE7-1D87-4A74-B069-721422199442}" srcId="{7E51E513-BB61-40CB-BD76-391B59F68E28}" destId="{A4AFAB18-8ED3-4430-BEFE-51B4C588CABC}" srcOrd="1" destOrd="0" parTransId="{7861A8AB-9468-4E98-B1CA-C5EE1EFCB68B}" sibTransId="{AA065041-D0B2-41AB-90FD-2BDAE20E3F41}"/>
    <dgm:cxn modelId="{07FD2556-01AC-4486-B7FE-0C75B9DCA284}" type="presOf" srcId="{7E51E513-BB61-40CB-BD76-391B59F68E28}" destId="{FB74A85F-3FCE-4011-A31A-6FD6038C81C0}" srcOrd="0" destOrd="0" presId="urn:microsoft.com/office/officeart/2005/8/layout/vList6"/>
    <dgm:cxn modelId="{F741AC13-6C2D-4920-99F7-4642D04E78CA}" srcId="{560A1D6B-48C6-448C-A64C-A84E0446F451}" destId="{FAFE5AE3-6617-4A6C-A2BE-1D7BD4AD10B8}" srcOrd="0" destOrd="0" parTransId="{35346C80-E240-4ECE-A724-0F9C1673C10C}" sibTransId="{9DD0727E-4111-4F1D-B5BC-80979961FC0C}"/>
    <dgm:cxn modelId="{9BA08242-1B18-4AB3-90B7-FFB6F9DFEB82}" type="presOf" srcId="{2B8B2AE2-85F8-4E28-979F-FE5E1F3CE37F}" destId="{A7ADFF3C-25B1-4D14-983B-C3376FF466F8}" srcOrd="0" destOrd="0" presId="urn:microsoft.com/office/officeart/2005/8/layout/vList6"/>
    <dgm:cxn modelId="{8F092F99-B222-4448-AB3F-B43A0A96E80E}" type="presOf" srcId="{560A1D6B-48C6-448C-A64C-A84E0446F451}" destId="{C3714751-0738-4FDC-9D02-EF8A28C68E5A}" srcOrd="0" destOrd="0" presId="urn:microsoft.com/office/officeart/2005/8/layout/vList6"/>
    <dgm:cxn modelId="{2217ECCD-DEF8-41F7-93D1-4769EE303ED2}" type="presOf" srcId="{AB190D8B-0BF2-4B19-93B6-1FF1D8D2D96B}" destId="{520424E6-6A2F-4186-A4F9-4F7AF2028E86}" srcOrd="0" destOrd="0" presId="urn:microsoft.com/office/officeart/2005/8/layout/vList6"/>
    <dgm:cxn modelId="{E376B741-8E96-45D4-8AE6-D6BD282A3BDD}" type="presOf" srcId="{FAFE5AE3-6617-4A6C-A2BE-1D7BD4AD10B8}" destId="{DD69A8BF-32AD-4F4C-BF64-C4284193CB84}" srcOrd="0" destOrd="0" presId="urn:microsoft.com/office/officeart/2005/8/layout/vList6"/>
    <dgm:cxn modelId="{59786F92-7723-4F75-A998-88334DAB6CBA}" srcId="{2B8B2AE2-85F8-4E28-979F-FE5E1F3CE37F}" destId="{7DADCF96-980C-480A-8DE4-D41E4B6CB6A4}" srcOrd="1" destOrd="0" parTransId="{063547C5-8247-49A9-8011-4942BCDE70CA}" sibTransId="{A9BAADC4-F539-4CB5-894D-D039626CA78B}"/>
    <dgm:cxn modelId="{176DC7AF-0D38-4126-9C7C-8D2CD63F5C1B}" type="presParOf" srcId="{FB74A85F-3FCE-4011-A31A-6FD6038C81C0}" destId="{1223F9A8-70B5-4C7F-B06F-A09D1C12FCD2}" srcOrd="0" destOrd="0" presId="urn:microsoft.com/office/officeart/2005/8/layout/vList6"/>
    <dgm:cxn modelId="{0B8773F9-9185-40F0-975D-B170E0E4E0A4}" type="presParOf" srcId="{1223F9A8-70B5-4C7F-B06F-A09D1C12FCD2}" destId="{C3714751-0738-4FDC-9D02-EF8A28C68E5A}" srcOrd="0" destOrd="0" presId="urn:microsoft.com/office/officeart/2005/8/layout/vList6"/>
    <dgm:cxn modelId="{558E2557-25A7-4C8C-86B6-126DEFC7D035}" type="presParOf" srcId="{1223F9A8-70B5-4C7F-B06F-A09D1C12FCD2}" destId="{DD69A8BF-32AD-4F4C-BF64-C4284193CB84}" srcOrd="1" destOrd="0" presId="urn:microsoft.com/office/officeart/2005/8/layout/vList6"/>
    <dgm:cxn modelId="{3B3CBAB2-D541-417F-B663-6930C787CCBD}" type="presParOf" srcId="{FB74A85F-3FCE-4011-A31A-6FD6038C81C0}" destId="{62D2BDD0-3C54-4930-8A7C-7668C72F1167}" srcOrd="1" destOrd="0" presId="urn:microsoft.com/office/officeart/2005/8/layout/vList6"/>
    <dgm:cxn modelId="{90557FC9-F00C-4A7C-A10A-615095D991F6}" type="presParOf" srcId="{FB74A85F-3FCE-4011-A31A-6FD6038C81C0}" destId="{193152BD-6DF3-4E50-A8D9-FFC6A9BF1B4E}" srcOrd="2" destOrd="0" presId="urn:microsoft.com/office/officeart/2005/8/layout/vList6"/>
    <dgm:cxn modelId="{F626E943-4DE5-4CF7-91B9-FF2C7C4C32DD}" type="presParOf" srcId="{193152BD-6DF3-4E50-A8D9-FFC6A9BF1B4E}" destId="{31E86399-DA24-498D-B87E-7AEC6EB52D40}" srcOrd="0" destOrd="0" presId="urn:microsoft.com/office/officeart/2005/8/layout/vList6"/>
    <dgm:cxn modelId="{A9B82448-5AFF-4A48-B1C9-E787C53384E2}" type="presParOf" srcId="{193152BD-6DF3-4E50-A8D9-FFC6A9BF1B4E}" destId="{520424E6-6A2F-4186-A4F9-4F7AF2028E86}" srcOrd="1" destOrd="0" presId="urn:microsoft.com/office/officeart/2005/8/layout/vList6"/>
    <dgm:cxn modelId="{197D9CA1-349E-468B-AD95-DCCD86E683C2}" type="presParOf" srcId="{FB74A85F-3FCE-4011-A31A-6FD6038C81C0}" destId="{BD69CE60-32B0-4BA6-A226-EA05C33D54FE}" srcOrd="3" destOrd="0" presId="urn:microsoft.com/office/officeart/2005/8/layout/vList6"/>
    <dgm:cxn modelId="{92E494B1-F6FC-45FA-87CA-F6947596160C}" type="presParOf" srcId="{FB74A85F-3FCE-4011-A31A-6FD6038C81C0}" destId="{A11B2F30-DD5B-4200-B52E-46E89DDB045B}" srcOrd="4" destOrd="0" presId="urn:microsoft.com/office/officeart/2005/8/layout/vList6"/>
    <dgm:cxn modelId="{FC2BB711-64B7-41C8-A764-6BF8856C3E70}" type="presParOf" srcId="{A11B2F30-DD5B-4200-B52E-46E89DDB045B}" destId="{A7ADFF3C-25B1-4D14-983B-C3376FF466F8}" srcOrd="0" destOrd="0" presId="urn:microsoft.com/office/officeart/2005/8/layout/vList6"/>
    <dgm:cxn modelId="{130E545F-7806-479F-B955-92D83B76B7DE}" type="presParOf" srcId="{A11B2F30-DD5B-4200-B52E-46E89DDB045B}" destId="{A77DA71B-DFCF-401D-ADFB-43EFA10D0D0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9A8BF-32AD-4F4C-BF64-C4284193CB84}">
      <dsp:nvSpPr>
        <dsp:cNvPr id="0" name=""/>
        <dsp:cNvSpPr/>
      </dsp:nvSpPr>
      <dsp:spPr>
        <a:xfrm>
          <a:off x="3020060" y="1291"/>
          <a:ext cx="4530090" cy="8982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</a:rPr>
            <a:t>Педагоги, работающие с детьми с ОВЗ</a:t>
          </a: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</a:rPr>
            <a:t>, 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</a:rPr>
            <a:t>педагоги-психологи</a:t>
          </a:r>
          <a:endParaRPr lang="ru-RU" sz="20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20060" y="113568"/>
        <a:ext cx="4193259" cy="673663"/>
      </dsp:txXfrm>
    </dsp:sp>
    <dsp:sp modelId="{C3714751-0738-4FDC-9D02-EF8A28C68E5A}">
      <dsp:nvSpPr>
        <dsp:cNvPr id="0" name=""/>
        <dsp:cNvSpPr/>
      </dsp:nvSpPr>
      <dsp:spPr>
        <a:xfrm>
          <a:off x="0" y="1291"/>
          <a:ext cx="3020060" cy="898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bg1"/>
              </a:solidFill>
            </a:rPr>
            <a:t>Для кого мероприятие?</a:t>
          </a:r>
          <a:endParaRPr lang="ru-RU" sz="2500" kern="1200" dirty="0"/>
        </a:p>
      </dsp:txBody>
      <dsp:txXfrm>
        <a:off x="43847" y="45138"/>
        <a:ext cx="2932366" cy="810523"/>
      </dsp:txXfrm>
    </dsp:sp>
    <dsp:sp modelId="{520424E6-6A2F-4186-A4F9-4F7AF2028E86}">
      <dsp:nvSpPr>
        <dsp:cNvPr id="0" name=""/>
        <dsp:cNvSpPr/>
      </dsp:nvSpPr>
      <dsp:spPr>
        <a:xfrm>
          <a:off x="3020797" y="989330"/>
          <a:ext cx="4525666" cy="19022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</a:rPr>
            <a:t>Ознакомитесь с инклюзивной программой «Мультипликатор»</a:t>
          </a:r>
          <a:endParaRPr lang="ru-RU" sz="1800" b="1" kern="1200" dirty="0">
            <a:solidFill>
              <a:schemeClr val="accent1">
                <a:lumMod val="75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</a:rPr>
            <a:t>Ознакомитесь с  техниками </a:t>
          </a: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</a:rPr>
            <a:t>мультипликации </a:t>
          </a: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</a:rPr>
            <a:t>и конкретными рекомендациями по их использованию</a:t>
          </a:r>
          <a:r>
            <a:rPr lang="ru-RU" sz="1600" b="1" kern="1200" dirty="0" smtClean="0">
              <a:solidFill>
                <a:schemeClr val="accent1">
                  <a:lumMod val="75000"/>
                </a:schemeClr>
              </a:solidFill>
            </a:rPr>
            <a:t>.</a:t>
          </a:r>
          <a:endParaRPr lang="ru-RU" sz="16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20797" y="1227111"/>
        <a:ext cx="3812324" cy="1426684"/>
      </dsp:txXfrm>
    </dsp:sp>
    <dsp:sp modelId="{31E86399-DA24-498D-B87E-7AEC6EB52D40}">
      <dsp:nvSpPr>
        <dsp:cNvPr id="0" name=""/>
        <dsp:cNvSpPr/>
      </dsp:nvSpPr>
      <dsp:spPr>
        <a:xfrm>
          <a:off x="3686" y="1491345"/>
          <a:ext cx="3017110" cy="898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bg1"/>
              </a:solidFill>
            </a:rPr>
            <a:t>Чем полезно для Вас?</a:t>
          </a:r>
          <a:endParaRPr lang="ru-RU" sz="2500" kern="1200" dirty="0"/>
        </a:p>
      </dsp:txBody>
      <dsp:txXfrm>
        <a:off x="47533" y="1535192"/>
        <a:ext cx="2929416" cy="810523"/>
      </dsp:txXfrm>
    </dsp:sp>
    <dsp:sp modelId="{A77DA71B-DFCF-401D-ADFB-43EFA10D0D08}">
      <dsp:nvSpPr>
        <dsp:cNvPr id="0" name=""/>
        <dsp:cNvSpPr/>
      </dsp:nvSpPr>
      <dsp:spPr>
        <a:xfrm>
          <a:off x="3020060" y="2981398"/>
          <a:ext cx="4530090" cy="8982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smtClean="0">
              <a:solidFill>
                <a:schemeClr val="accent1">
                  <a:lumMod val="75000"/>
                </a:schemeClr>
              </a:solidFill>
            </a:rPr>
            <a:t>20.12.2021  </a:t>
          </a: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в 15:00</a:t>
          </a:r>
          <a:endParaRPr lang="ru-RU" sz="24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20060" y="3093675"/>
        <a:ext cx="4193259" cy="673663"/>
      </dsp:txXfrm>
    </dsp:sp>
    <dsp:sp modelId="{A7ADFF3C-25B1-4D14-983B-C3376FF466F8}">
      <dsp:nvSpPr>
        <dsp:cNvPr id="0" name=""/>
        <dsp:cNvSpPr/>
      </dsp:nvSpPr>
      <dsp:spPr>
        <a:xfrm>
          <a:off x="0" y="2981398"/>
          <a:ext cx="3020060" cy="898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>
              <a:solidFill>
                <a:schemeClr val="bg1"/>
              </a:solidFill>
            </a:rPr>
            <a:t>Когда?</a:t>
          </a:r>
          <a:endParaRPr lang="ru-RU" sz="2500" kern="1200" dirty="0"/>
        </a:p>
      </dsp:txBody>
      <dsp:txXfrm>
        <a:off x="43847" y="3025245"/>
        <a:ext cx="2932366" cy="810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B54EE-301F-4205-95C3-8571A0F767C4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5C338-88E5-49DB-9F6B-A15CE192C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37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0092" y="1054986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D5DA6"/>
                </a:solidFill>
                <a:latin typeface="Bahnschrift SemiLigh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0092" y="3861920"/>
            <a:ext cx="889053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677AF"/>
                </a:solidFill>
                <a:latin typeface="Bahnschrift Semi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32C68-015D-4D12-923D-52AD6C778238}" type="datetimeFigureOut">
              <a:rPr lang="ru-RU" smtClean="0"/>
              <a:t>09.12.2021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328934" y="6173787"/>
            <a:ext cx="573505" cy="547688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5E9FD679-EFB5-4C43-81EA-9CD030B79B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76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53367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1pPr>
            <a:lvl2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2pPr>
            <a:lvl3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3pPr>
            <a:lvl4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4pPr>
            <a:lvl5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32C68-015D-4D12-923D-52AD6C778238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9FD679-EFB5-4C43-81EA-9CD030B79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21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966" y="872340"/>
            <a:ext cx="9120672" cy="2852737"/>
          </a:xfrm>
        </p:spPr>
        <p:txBody>
          <a:bodyPr anchor="b"/>
          <a:lstStyle>
            <a:lvl1pPr>
              <a:defRPr sz="6000" b="1">
                <a:solidFill>
                  <a:srgbClr val="0677AF"/>
                </a:solidFill>
                <a:latin typeface="Bahnschrift Ligh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677AF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641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53367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1pPr>
            <a:lvl2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2pPr>
            <a:lvl3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3pPr>
            <a:lvl4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4pPr>
            <a:lvl5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677AF"/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rgbClr val="0677AF"/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rgbClr val="0677AF"/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rgbClr val="0677AF"/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rgbClr val="0677AF"/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32C68-015D-4D12-923D-52AD6C778238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9FD679-EFB5-4C43-81EA-9CD030B79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53367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8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B53367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677AF"/>
                </a:solidFill>
                <a:latin typeface="Bahnschrift" panose="020B0502040204020203" pitchFamily="34" charset="0"/>
              </a:defRPr>
            </a:lvl1pPr>
            <a:lvl2pPr>
              <a:defRPr sz="2800">
                <a:solidFill>
                  <a:srgbClr val="0677AF"/>
                </a:solidFill>
                <a:latin typeface="Bahnschrift" panose="020B0502040204020203" pitchFamily="34" charset="0"/>
              </a:defRPr>
            </a:lvl2pPr>
            <a:lvl3pPr>
              <a:defRPr sz="2400">
                <a:solidFill>
                  <a:srgbClr val="0677AF"/>
                </a:solidFill>
                <a:latin typeface="Bahnschrift" panose="020B0502040204020203" pitchFamily="34" charset="0"/>
              </a:defRPr>
            </a:lvl3pPr>
            <a:lvl4pPr>
              <a:defRPr sz="2000">
                <a:solidFill>
                  <a:srgbClr val="0677AF"/>
                </a:solidFill>
                <a:latin typeface="Bahnschrift" panose="020B0502040204020203" pitchFamily="34" charset="0"/>
              </a:defRPr>
            </a:lvl4pPr>
            <a:lvl5pPr>
              <a:defRPr sz="2000">
                <a:solidFill>
                  <a:srgbClr val="0677AF"/>
                </a:solidFill>
                <a:latin typeface="Bahnschrift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677AF"/>
                </a:solidFill>
                <a:latin typeface="Bahnschrift Ligh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3521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B53367"/>
                </a:solidFill>
                <a:latin typeface="Bahnschrift Ligh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677AF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2694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3367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1pPr>
            <a:lvl2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2pPr>
            <a:lvl3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3pPr>
            <a:lvl4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4pPr>
            <a:lvl5pPr>
              <a:defRPr>
                <a:solidFill>
                  <a:srgbClr val="0677AF"/>
                </a:solidFill>
                <a:latin typeface="Bahnschrift Light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26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92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6" r:id="rId6"/>
    <p:sldLayoutId id="2147483657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B53367"/>
          </a:solidFill>
          <a:latin typeface="Bahnschrif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677AF"/>
          </a:solidFill>
          <a:latin typeface="Bahnschrift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677AF"/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677AF"/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77AF"/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77AF"/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Проект ресурсная школа — Городской психолого-педагогический цент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98" y="104774"/>
            <a:ext cx="1150114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50644154"/>
              </p:ext>
            </p:extLst>
          </p:nvPr>
        </p:nvGraphicFramePr>
        <p:xfrm>
          <a:off x="933450" y="2038350"/>
          <a:ext cx="7550150" cy="3880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1550863" y="321514"/>
            <a:ext cx="5943600" cy="1212783"/>
            <a:chOff x="0" y="0"/>
            <a:chExt cx="3020060" cy="1212783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0"/>
              <a:ext cx="3020060" cy="121278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59203" y="59203"/>
              <a:ext cx="2901654" cy="10943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10" tIns="116205" rIns="232410" bIns="116205" numCol="1" spcCol="1270" anchor="ctr" anchorCtr="0">
              <a:noAutofit/>
            </a:bodyPr>
            <a:lstStyle/>
            <a:p>
              <a:pPr lvl="0" algn="ctr" defTabSz="2711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100" kern="1200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425326" y="380717"/>
            <a:ext cx="6194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творческих способностей детей с ОВЗ и детей-инвалидов посредством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мультипликации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8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51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Light</vt:lpstr>
      <vt:lpstr>Bahnschrift SemiLight</vt:lpstr>
      <vt:lpstr>Calibri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</dc:creator>
  <cp:lastModifiedBy>Нестерова</cp:lastModifiedBy>
  <cp:revision>88</cp:revision>
  <dcterms:created xsi:type="dcterms:W3CDTF">2020-12-07T09:31:17Z</dcterms:created>
  <dcterms:modified xsi:type="dcterms:W3CDTF">2021-12-09T07:11:19Z</dcterms:modified>
</cp:coreProperties>
</file>